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0" r:id="rId4"/>
    <p:sldId id="261" r:id="rId5"/>
    <p:sldId id="262" r:id="rId6"/>
  </p:sldIdLst>
  <p:sldSz cx="9906000" cy="6858000" type="A4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97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103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0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940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48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067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31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472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72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57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42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885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ngabe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 descr="falsche - 1d&#10;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 descr="1a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</p:spTree>
    <p:extLst>
      <p:ext uri="{BB962C8B-B14F-4D97-AF65-F5344CB8AC3E}">
        <p14:creationId xmlns:p14="http://schemas.microsoft.com/office/powerpoint/2010/main" val="380723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2" name="Grafik 21" descr="Angabe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 descr="2b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2d-falsch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2c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73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9" name="Grafik 28" descr="Angabe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3a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 descr="3b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 descr="3d-falsche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21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9" name="Grafik 18" descr="Angabe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 descr="4a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 descr="4d-falsche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4c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465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 descr="Angabe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5d-falsche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5c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 descr="5a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571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</Words>
  <Application>Microsoft Office PowerPoint</Application>
  <PresentationFormat>A4-Papier (210 x 297 mm)</PresentationFormat>
  <Paragraphs>10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 Schwarzbauer</dc:creator>
  <cp:lastModifiedBy>Andrea Schwarzbauer</cp:lastModifiedBy>
  <cp:revision>18</cp:revision>
  <cp:lastPrinted>2020-04-23T14:35:02Z</cp:lastPrinted>
  <dcterms:created xsi:type="dcterms:W3CDTF">2020-03-18T07:19:22Z</dcterms:created>
  <dcterms:modified xsi:type="dcterms:W3CDTF">2020-04-23T14:35:07Z</dcterms:modified>
</cp:coreProperties>
</file>